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0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69"/>
  </p:normalViewPr>
  <p:slideViewPr>
    <p:cSldViewPr snapToGrid="0" snapToObjects="1">
      <p:cViewPr varScale="1">
        <p:scale>
          <a:sx n="117" d="100"/>
          <a:sy n="117" d="100"/>
        </p:scale>
        <p:origin x="94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har char="●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Char char="○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Char char="●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Char char="○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Char char="●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Char char="○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8" name="Shape 1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Shape 199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Shape 282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3" name="Shape 2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84" name="Shape 284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Shape 2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92" name="Shape 29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Shape 297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8" name="Shape 2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99" name="Shape 299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Shape 2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09" name="Shape 209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hape 218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Shape 21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20" name="Shape 220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Shape 23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32" name="Shape 23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0" name="Shape 24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1" name="Shape 241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Shape 251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" name="Shape 2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53" name="Shape 253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Shape 258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Shape 2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60" name="Shape 260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Shape 267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8" name="Shape 2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69" name="Shape 269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Shape 274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75" name="Shape 2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" name="Shape 27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Album Section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/>
          <p:nvPr/>
        </p:nvSpPr>
        <p:spPr>
          <a:xfrm rot="-5400000">
            <a:off x="6172839" y="2411700"/>
            <a:ext cx="5143500" cy="3201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Shape 20"/>
          <p:cNvSpPr/>
          <p:nvPr/>
        </p:nvSpPr>
        <p:spPr>
          <a:xfrm rot="-5400000">
            <a:off x="6485364" y="2484350"/>
            <a:ext cx="5143500" cy="173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Shape 21"/>
          <p:cNvSpPr/>
          <p:nvPr/>
        </p:nvSpPr>
        <p:spPr>
          <a:xfrm>
            <a:off x="8895749" y="-549"/>
            <a:ext cx="76200" cy="51435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Shape 22"/>
          <p:cNvSpPr>
            <a:spLocks noGrp="1"/>
          </p:cNvSpPr>
          <p:nvPr>
            <p:ph type="pic" idx="2"/>
          </p:nvPr>
        </p:nvSpPr>
        <p:spPr>
          <a:xfrm>
            <a:off x="435429" y="1609725"/>
            <a:ext cx="2362200" cy="1647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" name="Shape 23"/>
          <p:cNvSpPr/>
          <p:nvPr/>
        </p:nvSpPr>
        <p:spPr>
          <a:xfrm flipH="1">
            <a:off x="435428" y="4629150"/>
            <a:ext cx="7086600" cy="5142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Shape 24"/>
          <p:cNvSpPr/>
          <p:nvPr/>
        </p:nvSpPr>
        <p:spPr>
          <a:xfrm>
            <a:off x="435429" y="0"/>
            <a:ext cx="7086600" cy="14859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435429" y="4343400"/>
            <a:ext cx="7086600" cy="2859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240"/>
              </a:spcBef>
              <a:buClr>
                <a:srgbClr val="FFFFFF"/>
              </a:buClr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3"/>
          </p:nvPr>
        </p:nvSpPr>
        <p:spPr>
          <a:xfrm>
            <a:off x="435429" y="3371850"/>
            <a:ext cx="7086600" cy="9717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640"/>
              </a:spcBef>
              <a:buClr>
                <a:srgbClr val="FFFFFF"/>
              </a:buClr>
              <a:buFont typeface="Arial"/>
              <a:buNone/>
              <a:defRPr sz="3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pic" idx="4"/>
          </p:nvPr>
        </p:nvSpPr>
        <p:spPr>
          <a:xfrm>
            <a:off x="2950028" y="1600200"/>
            <a:ext cx="2209800" cy="1657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>
            <a:spLocks noGrp="1"/>
          </p:cNvSpPr>
          <p:nvPr>
            <p:ph type="pic" idx="5"/>
          </p:nvPr>
        </p:nvSpPr>
        <p:spPr>
          <a:xfrm>
            <a:off x="5312228" y="1600200"/>
            <a:ext cx="2209800" cy="1657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Shape 31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Portrait with Captions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/>
          </p:cNvSpPr>
          <p:nvPr>
            <p:ph type="pic" idx="2"/>
          </p:nvPr>
        </p:nvSpPr>
        <p:spPr>
          <a:xfrm>
            <a:off x="4341046" y="400050"/>
            <a:ext cx="3431400" cy="3431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Shape 93"/>
          <p:cNvSpPr>
            <a:spLocks noGrp="1"/>
          </p:cNvSpPr>
          <p:nvPr>
            <p:ph type="pic" idx="3"/>
          </p:nvPr>
        </p:nvSpPr>
        <p:spPr>
          <a:xfrm>
            <a:off x="685800" y="400050"/>
            <a:ext cx="3429000" cy="3429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685800" y="3943350"/>
            <a:ext cx="3429000" cy="914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5" name="Shape 95"/>
          <p:cNvSpPr txBox="1">
            <a:spLocks noGrp="1"/>
          </p:cNvSpPr>
          <p:nvPr>
            <p:ph type="body" idx="4"/>
          </p:nvPr>
        </p:nvSpPr>
        <p:spPr>
          <a:xfrm>
            <a:off x="4343400" y="3943350"/>
            <a:ext cx="3429000" cy="914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6" name="Shape 96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7" name="Shape 97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Shape 98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Landscape with Captions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>
            <a:spLocks noGrp="1"/>
          </p:cNvSpPr>
          <p:nvPr>
            <p:ph type="pic" idx="2"/>
          </p:nvPr>
        </p:nvSpPr>
        <p:spPr>
          <a:xfrm>
            <a:off x="4343400" y="814387"/>
            <a:ext cx="4038600" cy="2271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1" name="Shape 101"/>
          <p:cNvSpPr>
            <a:spLocks noGrp="1"/>
          </p:cNvSpPr>
          <p:nvPr>
            <p:ph type="pic" idx="3"/>
          </p:nvPr>
        </p:nvSpPr>
        <p:spPr>
          <a:xfrm>
            <a:off x="152400" y="814387"/>
            <a:ext cx="4038600" cy="2271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152400" y="3200400"/>
            <a:ext cx="4038600" cy="800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3" name="Shape 103"/>
          <p:cNvSpPr txBox="1">
            <a:spLocks noGrp="1"/>
          </p:cNvSpPr>
          <p:nvPr>
            <p:ph type="body" idx="4"/>
          </p:nvPr>
        </p:nvSpPr>
        <p:spPr>
          <a:xfrm>
            <a:off x="4343400" y="3200400"/>
            <a:ext cx="4038600" cy="800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4" name="Shape 104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5" name="Shape 105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Shape 106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-Up Landscape with Caption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>
            <a:spLocks noGrp="1"/>
          </p:cNvSpPr>
          <p:nvPr>
            <p:ph type="pic" idx="2"/>
          </p:nvPr>
        </p:nvSpPr>
        <p:spPr>
          <a:xfrm>
            <a:off x="4343400" y="2514600"/>
            <a:ext cx="3947100" cy="222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9" name="Shape 109"/>
          <p:cNvSpPr>
            <a:spLocks noGrp="1"/>
          </p:cNvSpPr>
          <p:nvPr>
            <p:ph type="pic" idx="3"/>
          </p:nvPr>
        </p:nvSpPr>
        <p:spPr>
          <a:xfrm>
            <a:off x="228600" y="2514600"/>
            <a:ext cx="3947100" cy="222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0" name="Shape 110"/>
          <p:cNvSpPr>
            <a:spLocks noGrp="1"/>
          </p:cNvSpPr>
          <p:nvPr>
            <p:ph type="pic" idx="4"/>
          </p:nvPr>
        </p:nvSpPr>
        <p:spPr>
          <a:xfrm>
            <a:off x="4343400" y="171450"/>
            <a:ext cx="3947100" cy="222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228600" y="171450"/>
            <a:ext cx="3947100" cy="2220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2" name="Shape 112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3" name="Shape 113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Shape 114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-Up Mixed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/>
          </p:cNvSpPr>
          <p:nvPr>
            <p:ph type="pic" idx="2"/>
          </p:nvPr>
        </p:nvSpPr>
        <p:spPr>
          <a:xfrm>
            <a:off x="4648200" y="2343721"/>
            <a:ext cx="3697200" cy="2079599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pic" idx="3"/>
          </p:nvPr>
        </p:nvSpPr>
        <p:spPr>
          <a:xfrm>
            <a:off x="228600" y="171450"/>
            <a:ext cx="4251900" cy="42519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8" name="Shape 118"/>
          <p:cNvSpPr>
            <a:spLocks noGrp="1"/>
          </p:cNvSpPr>
          <p:nvPr>
            <p:ph type="pic" idx="4"/>
          </p:nvPr>
        </p:nvSpPr>
        <p:spPr>
          <a:xfrm>
            <a:off x="4648200" y="171450"/>
            <a:ext cx="3672900" cy="2066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9" name="Shape 119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0" name="Shape 120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Shape 121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 Portrait with Captions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/>
          </p:cNvSpPr>
          <p:nvPr>
            <p:ph type="pic" idx="2"/>
          </p:nvPr>
        </p:nvSpPr>
        <p:spPr>
          <a:xfrm>
            <a:off x="1866900" y="171450"/>
            <a:ext cx="22860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4" name="Shape 124"/>
          <p:cNvSpPr>
            <a:spLocks noGrp="1"/>
          </p:cNvSpPr>
          <p:nvPr>
            <p:ph type="pic" idx="3"/>
          </p:nvPr>
        </p:nvSpPr>
        <p:spPr>
          <a:xfrm>
            <a:off x="1866900" y="2628900"/>
            <a:ext cx="22851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5" name="Shape 125"/>
          <p:cNvSpPr>
            <a:spLocks noGrp="1"/>
          </p:cNvSpPr>
          <p:nvPr>
            <p:ph type="pic" idx="4"/>
          </p:nvPr>
        </p:nvSpPr>
        <p:spPr>
          <a:xfrm>
            <a:off x="4305300" y="171450"/>
            <a:ext cx="22860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6" name="Shape 126"/>
          <p:cNvSpPr>
            <a:spLocks noGrp="1"/>
          </p:cNvSpPr>
          <p:nvPr>
            <p:ph type="pic" idx="5"/>
          </p:nvPr>
        </p:nvSpPr>
        <p:spPr>
          <a:xfrm>
            <a:off x="4306085" y="2628900"/>
            <a:ext cx="22851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152400" y="171450"/>
            <a:ext cx="1676400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8" name="Shape 128"/>
          <p:cNvSpPr txBox="1">
            <a:spLocks noGrp="1"/>
          </p:cNvSpPr>
          <p:nvPr>
            <p:ph type="body" idx="6"/>
          </p:nvPr>
        </p:nvSpPr>
        <p:spPr>
          <a:xfrm>
            <a:off x="6629400" y="171450"/>
            <a:ext cx="1676400" cy="14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body" idx="7"/>
          </p:nvPr>
        </p:nvSpPr>
        <p:spPr>
          <a:xfrm>
            <a:off x="152400" y="3543300"/>
            <a:ext cx="1676400" cy="14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0" name="Shape 130"/>
          <p:cNvSpPr txBox="1">
            <a:spLocks noGrp="1"/>
          </p:cNvSpPr>
          <p:nvPr>
            <p:ph type="body" idx="8"/>
          </p:nvPr>
        </p:nvSpPr>
        <p:spPr>
          <a:xfrm>
            <a:off x="6629400" y="3543300"/>
            <a:ext cx="1676400" cy="14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1" name="Shape 131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2" name="Shape 132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Shape 133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 Landscape with Captions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/>
          </p:cNvSpPr>
          <p:nvPr>
            <p:ph type="pic" idx="2"/>
          </p:nvPr>
        </p:nvSpPr>
        <p:spPr>
          <a:xfrm>
            <a:off x="533400" y="514350"/>
            <a:ext cx="36534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6" name="Shape 136"/>
          <p:cNvSpPr txBox="1">
            <a:spLocks noGrp="1"/>
          </p:cNvSpPr>
          <p:nvPr>
            <p:ph type="body" idx="1"/>
          </p:nvPr>
        </p:nvSpPr>
        <p:spPr>
          <a:xfrm>
            <a:off x="533400" y="4743450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7" name="Shape 137"/>
          <p:cNvSpPr>
            <a:spLocks noGrp="1"/>
          </p:cNvSpPr>
          <p:nvPr>
            <p:ph type="pic" idx="3"/>
          </p:nvPr>
        </p:nvSpPr>
        <p:spPr>
          <a:xfrm>
            <a:off x="4267200" y="514350"/>
            <a:ext cx="36576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8" name="Shape 138"/>
          <p:cNvSpPr>
            <a:spLocks noGrp="1"/>
          </p:cNvSpPr>
          <p:nvPr>
            <p:ph type="pic" idx="4"/>
          </p:nvPr>
        </p:nvSpPr>
        <p:spPr>
          <a:xfrm>
            <a:off x="533400" y="2628900"/>
            <a:ext cx="36576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9" name="Shape 139"/>
          <p:cNvSpPr>
            <a:spLocks noGrp="1"/>
          </p:cNvSpPr>
          <p:nvPr>
            <p:ph type="pic" idx="5"/>
          </p:nvPr>
        </p:nvSpPr>
        <p:spPr>
          <a:xfrm>
            <a:off x="4267200" y="2628900"/>
            <a:ext cx="36576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0" name="Shape 140"/>
          <p:cNvSpPr txBox="1">
            <a:spLocks noGrp="1"/>
          </p:cNvSpPr>
          <p:nvPr>
            <p:ph type="body" idx="6"/>
          </p:nvPr>
        </p:nvSpPr>
        <p:spPr>
          <a:xfrm>
            <a:off x="533400" y="228600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1" name="Shape 141"/>
          <p:cNvSpPr txBox="1">
            <a:spLocks noGrp="1"/>
          </p:cNvSpPr>
          <p:nvPr>
            <p:ph type="body" idx="7"/>
          </p:nvPr>
        </p:nvSpPr>
        <p:spPr>
          <a:xfrm>
            <a:off x="4267200" y="4743450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2" name="Shape 142"/>
          <p:cNvSpPr txBox="1">
            <a:spLocks noGrp="1"/>
          </p:cNvSpPr>
          <p:nvPr>
            <p:ph type="body" idx="8"/>
          </p:nvPr>
        </p:nvSpPr>
        <p:spPr>
          <a:xfrm>
            <a:off x="4267200" y="228600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3" name="Shape 143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4" name="Shape 144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Shape 145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 Portrait with Large Caption"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>
            <a:spLocks noGrp="1"/>
          </p:cNvSpPr>
          <p:nvPr>
            <p:ph type="pic" idx="2"/>
          </p:nvPr>
        </p:nvSpPr>
        <p:spPr>
          <a:xfrm>
            <a:off x="228600" y="312267"/>
            <a:ext cx="2006700" cy="2006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8" name="Shape 148"/>
          <p:cNvSpPr>
            <a:spLocks noGrp="1"/>
          </p:cNvSpPr>
          <p:nvPr>
            <p:ph type="pic" idx="3"/>
          </p:nvPr>
        </p:nvSpPr>
        <p:spPr>
          <a:xfrm>
            <a:off x="4343400" y="312267"/>
            <a:ext cx="2006700" cy="2006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pic" idx="4"/>
          </p:nvPr>
        </p:nvSpPr>
        <p:spPr>
          <a:xfrm>
            <a:off x="2286000" y="312267"/>
            <a:ext cx="2006700" cy="2006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0" name="Shape 150"/>
          <p:cNvSpPr>
            <a:spLocks noGrp="1"/>
          </p:cNvSpPr>
          <p:nvPr>
            <p:ph type="pic" idx="5"/>
          </p:nvPr>
        </p:nvSpPr>
        <p:spPr>
          <a:xfrm>
            <a:off x="6400800" y="312267"/>
            <a:ext cx="2006700" cy="2006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1" name="Shape 151"/>
          <p:cNvSpPr txBox="1">
            <a:spLocks noGrp="1"/>
          </p:cNvSpPr>
          <p:nvPr>
            <p:ph type="body" idx="1"/>
          </p:nvPr>
        </p:nvSpPr>
        <p:spPr>
          <a:xfrm>
            <a:off x="228600" y="2514600"/>
            <a:ext cx="8153400" cy="2286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560"/>
              </a:spcBef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2" name="Shape 152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3" name="Shape 153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Shape 154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: 1 Portrait with 3 Landscape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>
            <a:spLocks noGrp="1"/>
          </p:cNvSpPr>
          <p:nvPr>
            <p:ph type="pic" idx="2"/>
          </p:nvPr>
        </p:nvSpPr>
        <p:spPr>
          <a:xfrm>
            <a:off x="343291" y="193248"/>
            <a:ext cx="4764300" cy="4764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7" name="Shape 157"/>
          <p:cNvSpPr>
            <a:spLocks noGrp="1"/>
          </p:cNvSpPr>
          <p:nvPr>
            <p:ph type="pic" idx="3"/>
          </p:nvPr>
        </p:nvSpPr>
        <p:spPr>
          <a:xfrm>
            <a:off x="5446339" y="193248"/>
            <a:ext cx="2670000" cy="1501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8" name="Shape 158"/>
          <p:cNvSpPr>
            <a:spLocks noGrp="1"/>
          </p:cNvSpPr>
          <p:nvPr>
            <p:ph type="pic" idx="4"/>
          </p:nvPr>
        </p:nvSpPr>
        <p:spPr>
          <a:xfrm>
            <a:off x="5446339" y="1824492"/>
            <a:ext cx="2670000" cy="1501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9" name="Shape 159"/>
          <p:cNvSpPr>
            <a:spLocks noGrp="1"/>
          </p:cNvSpPr>
          <p:nvPr>
            <p:ph type="pic" idx="5"/>
          </p:nvPr>
        </p:nvSpPr>
        <p:spPr>
          <a:xfrm>
            <a:off x="5446339" y="3455736"/>
            <a:ext cx="2670000" cy="1501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0" name="Shape 160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1" name="Shape 161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Shape 162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-Up: 3 Landscape with 2 Portrait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/>
          </p:cNvSpPr>
          <p:nvPr>
            <p:ph type="pic" idx="2"/>
          </p:nvPr>
        </p:nvSpPr>
        <p:spPr>
          <a:xfrm>
            <a:off x="228600" y="2571750"/>
            <a:ext cx="20703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5" name="Shape 165"/>
          <p:cNvSpPr>
            <a:spLocks noGrp="1"/>
          </p:cNvSpPr>
          <p:nvPr>
            <p:ph type="pic" idx="3"/>
          </p:nvPr>
        </p:nvSpPr>
        <p:spPr>
          <a:xfrm>
            <a:off x="2438400" y="171450"/>
            <a:ext cx="5562600" cy="3129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6" name="Shape 166"/>
          <p:cNvSpPr>
            <a:spLocks noGrp="1"/>
          </p:cNvSpPr>
          <p:nvPr>
            <p:ph type="pic" idx="4"/>
          </p:nvPr>
        </p:nvSpPr>
        <p:spPr>
          <a:xfrm>
            <a:off x="228600" y="171450"/>
            <a:ext cx="20703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pic" idx="5"/>
          </p:nvPr>
        </p:nvSpPr>
        <p:spPr>
          <a:xfrm>
            <a:off x="5257800" y="3371850"/>
            <a:ext cx="2743200" cy="154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8" name="Shape 168"/>
          <p:cNvSpPr>
            <a:spLocks noGrp="1"/>
          </p:cNvSpPr>
          <p:nvPr>
            <p:ph type="pic" idx="6"/>
          </p:nvPr>
        </p:nvSpPr>
        <p:spPr>
          <a:xfrm>
            <a:off x="2438400" y="3371850"/>
            <a:ext cx="2743200" cy="154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9" name="Shape 169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0" name="Shape 170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Shape 171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quare with Caption"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>
            <a:spLocks noGrp="1"/>
          </p:cNvSpPr>
          <p:nvPr>
            <p:ph type="pic" idx="2"/>
          </p:nvPr>
        </p:nvSpPr>
        <p:spPr>
          <a:xfrm>
            <a:off x="2133600" y="571500"/>
            <a:ext cx="4873200" cy="3657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34290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4" name="Shape 174"/>
          <p:cNvSpPr txBox="1">
            <a:spLocks noGrp="1"/>
          </p:cNvSpPr>
          <p:nvPr>
            <p:ph type="body" idx="1"/>
          </p:nvPr>
        </p:nvSpPr>
        <p:spPr>
          <a:xfrm>
            <a:off x="2133600" y="4286250"/>
            <a:ext cx="4876800" cy="628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5" name="Shape 175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6" name="Shape 176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Shape 177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andscape with 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>
            <a:spLocks noGrp="1"/>
          </p:cNvSpPr>
          <p:nvPr>
            <p:ph type="pic" idx="2"/>
          </p:nvPr>
        </p:nvSpPr>
        <p:spPr>
          <a:xfrm>
            <a:off x="533400" y="163792"/>
            <a:ext cx="7467600" cy="4200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533400" y="4457700"/>
            <a:ext cx="7467600" cy="571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480"/>
              </a:spcBef>
              <a:buClr>
                <a:schemeClr val="dk2"/>
              </a:buClr>
              <a:buFont typeface="Arial"/>
              <a:buNone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" name="Shape 37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Square with Caption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>
            <a:spLocks noGrp="1"/>
          </p:cNvSpPr>
          <p:nvPr>
            <p:ph type="pic" idx="2"/>
          </p:nvPr>
        </p:nvSpPr>
        <p:spPr>
          <a:xfrm>
            <a:off x="4955273" y="1028700"/>
            <a:ext cx="3197999" cy="240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480"/>
              </a:spcBef>
              <a:buClr>
                <a:schemeClr val="dk2"/>
              </a:buClr>
              <a:buFont typeface="Arial"/>
              <a:buNone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0" name="Shape 180"/>
          <p:cNvSpPr>
            <a:spLocks noGrp="1"/>
          </p:cNvSpPr>
          <p:nvPr>
            <p:ph type="pic" idx="3"/>
          </p:nvPr>
        </p:nvSpPr>
        <p:spPr>
          <a:xfrm>
            <a:off x="1145273" y="1028700"/>
            <a:ext cx="3198000" cy="240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34290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1" name="Shape 181"/>
          <p:cNvSpPr txBox="1">
            <a:spLocks noGrp="1"/>
          </p:cNvSpPr>
          <p:nvPr>
            <p:ph type="body" idx="1"/>
          </p:nvPr>
        </p:nvSpPr>
        <p:spPr>
          <a:xfrm>
            <a:off x="4953000" y="3486150"/>
            <a:ext cx="3200400" cy="971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2" name="Shape 182"/>
          <p:cNvSpPr txBox="1">
            <a:spLocks noGrp="1"/>
          </p:cNvSpPr>
          <p:nvPr>
            <p:ph type="body" idx="4"/>
          </p:nvPr>
        </p:nvSpPr>
        <p:spPr>
          <a:xfrm>
            <a:off x="1143000" y="3486150"/>
            <a:ext cx="3200400" cy="971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3" name="Shape 183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4" name="Shape 184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Shape 185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7848600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2"/>
              </a:buClr>
              <a:buFont typeface="Calibri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88" name="Shape 188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7848600" cy="3394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2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9" name="Shape 189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0" name="Shape 190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1" name="Shape 191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4" name="Shape 194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5" name="Shape 195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-Up: 2 Landscape with 3 Portrai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pic" idx="2"/>
          </p:nvPr>
        </p:nvSpPr>
        <p:spPr>
          <a:xfrm>
            <a:off x="228600" y="171450"/>
            <a:ext cx="2606100" cy="2606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>
            <a:spLocks noGrp="1"/>
          </p:cNvSpPr>
          <p:nvPr>
            <p:ph type="pic" idx="3"/>
          </p:nvPr>
        </p:nvSpPr>
        <p:spPr>
          <a:xfrm>
            <a:off x="228600" y="2900362"/>
            <a:ext cx="39624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>
            <a:spLocks noGrp="1"/>
          </p:cNvSpPr>
          <p:nvPr>
            <p:ph type="pic" idx="4"/>
          </p:nvPr>
        </p:nvSpPr>
        <p:spPr>
          <a:xfrm>
            <a:off x="4419600" y="2900362"/>
            <a:ext cx="39624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>
            <a:spLocks noGrp="1"/>
          </p:cNvSpPr>
          <p:nvPr>
            <p:ph type="pic" idx="5"/>
          </p:nvPr>
        </p:nvSpPr>
        <p:spPr>
          <a:xfrm>
            <a:off x="3009900" y="171450"/>
            <a:ext cx="2606100" cy="2606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>
            <a:spLocks noGrp="1"/>
          </p:cNvSpPr>
          <p:nvPr>
            <p:ph type="pic" idx="6"/>
          </p:nvPr>
        </p:nvSpPr>
        <p:spPr>
          <a:xfrm>
            <a:off x="5791200" y="171450"/>
            <a:ext cx="2606100" cy="2606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Shape 46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Album Cover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/>
        </p:nvSpPr>
        <p:spPr>
          <a:xfrm>
            <a:off x="7162800" y="102869"/>
            <a:ext cx="228600" cy="39432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Shape 49"/>
          <p:cNvSpPr/>
          <p:nvPr/>
        </p:nvSpPr>
        <p:spPr>
          <a:xfrm>
            <a:off x="7467600" y="100012"/>
            <a:ext cx="1447800" cy="3943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Shape 50"/>
          <p:cNvSpPr txBox="1">
            <a:spLocks noGrp="1"/>
          </p:cNvSpPr>
          <p:nvPr>
            <p:ph type="body" idx="1"/>
          </p:nvPr>
        </p:nvSpPr>
        <p:spPr>
          <a:xfrm>
            <a:off x="228600" y="4100512"/>
            <a:ext cx="8673000" cy="92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960"/>
              </a:spcBef>
              <a:buClr>
                <a:schemeClr val="lt1"/>
              </a:buClr>
              <a:buFont typeface="Arial"/>
              <a:buNone/>
              <a:defRPr sz="4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" name="Shape 51"/>
          <p:cNvSpPr>
            <a:spLocks noGrp="1"/>
          </p:cNvSpPr>
          <p:nvPr>
            <p:ph type="pic" idx="2"/>
          </p:nvPr>
        </p:nvSpPr>
        <p:spPr>
          <a:xfrm>
            <a:off x="228600" y="114300"/>
            <a:ext cx="6858000" cy="3929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Shape 54"/>
          <p:cNvSpPr txBox="1">
            <a:spLocks noGrp="1"/>
          </p:cNvSpPr>
          <p:nvPr>
            <p:ph type="ftr" idx="11"/>
          </p:nvPr>
        </p:nvSpPr>
        <p:spPr>
          <a:xfrm rot="-5400000">
            <a:off x="7662887" y="2728567"/>
            <a:ext cx="22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3"/>
          </p:nvPr>
        </p:nvSpPr>
        <p:spPr>
          <a:xfrm rot="-5400000">
            <a:off x="6019800" y="1562100"/>
            <a:ext cx="3886200" cy="990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400"/>
              </a:spcBef>
              <a:buClr>
                <a:srgbClr val="FFFFFF"/>
              </a:buClr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Mixed with Caption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/>
          </p:cNvSpPr>
          <p:nvPr>
            <p:ph type="pic" idx="2"/>
          </p:nvPr>
        </p:nvSpPr>
        <p:spPr>
          <a:xfrm>
            <a:off x="4724401" y="169164"/>
            <a:ext cx="3694199" cy="2078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>
            <a:spLocks noGrp="1"/>
          </p:cNvSpPr>
          <p:nvPr>
            <p:ph type="pic" idx="3"/>
          </p:nvPr>
        </p:nvSpPr>
        <p:spPr>
          <a:xfrm>
            <a:off x="152400" y="166878"/>
            <a:ext cx="4368600" cy="4368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4724400" y="2343150"/>
            <a:ext cx="3694200" cy="223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Shape 62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anorama with Caption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/>
          </p:cNvSpPr>
          <p:nvPr>
            <p:ph type="pic" idx="2"/>
          </p:nvPr>
        </p:nvSpPr>
        <p:spPr>
          <a:xfrm>
            <a:off x="228600" y="1143000"/>
            <a:ext cx="82296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34290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228600" y="3257550"/>
            <a:ext cx="8229600" cy="1257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Shape 68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-Up Portrait with Captions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>
            <a:spLocks noGrp="1"/>
          </p:cNvSpPr>
          <p:nvPr>
            <p:ph type="pic" idx="2"/>
          </p:nvPr>
        </p:nvSpPr>
        <p:spPr>
          <a:xfrm>
            <a:off x="228600" y="400050"/>
            <a:ext cx="2590800" cy="2590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>
            <a:spLocks noGrp="1"/>
          </p:cNvSpPr>
          <p:nvPr>
            <p:ph type="pic" idx="3"/>
          </p:nvPr>
        </p:nvSpPr>
        <p:spPr>
          <a:xfrm>
            <a:off x="3048000" y="400050"/>
            <a:ext cx="2590800" cy="2590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>
            <a:spLocks noGrp="1"/>
          </p:cNvSpPr>
          <p:nvPr>
            <p:ph type="pic" idx="4"/>
          </p:nvPr>
        </p:nvSpPr>
        <p:spPr>
          <a:xfrm>
            <a:off x="5867400" y="400050"/>
            <a:ext cx="2590800" cy="2590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228600" y="3257550"/>
            <a:ext cx="2590800" cy="1257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5"/>
          </p:nvPr>
        </p:nvSpPr>
        <p:spPr>
          <a:xfrm>
            <a:off x="3048000" y="3257550"/>
            <a:ext cx="2590800" cy="1257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body" idx="6"/>
          </p:nvPr>
        </p:nvSpPr>
        <p:spPr>
          <a:xfrm>
            <a:off x="5867400" y="3257550"/>
            <a:ext cx="2590800" cy="1257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6" name="Shape 76"/>
          <p:cNvSpPr/>
          <p:nvPr/>
        </p:nvSpPr>
        <p:spPr>
          <a:xfrm>
            <a:off x="8889272" y="0"/>
            <a:ext cx="762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Shape 79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ortrait with Caption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/>
          </p:cNvSpPr>
          <p:nvPr>
            <p:ph type="pic" idx="2"/>
          </p:nvPr>
        </p:nvSpPr>
        <p:spPr>
          <a:xfrm>
            <a:off x="304800" y="171450"/>
            <a:ext cx="4755000" cy="4743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5105400" y="171450"/>
            <a:ext cx="3200400" cy="2857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Shape 85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andscape Fullscreen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2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8" name="Shape 88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9" name="Shape 89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Shape 90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 rot="-5400000">
            <a:off x="6172839" y="2411700"/>
            <a:ext cx="5143500" cy="3201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Shape 11"/>
          <p:cNvSpPr/>
          <p:nvPr/>
        </p:nvSpPr>
        <p:spPr>
          <a:xfrm rot="-5400000">
            <a:off x="6485364" y="2484350"/>
            <a:ext cx="5143500" cy="173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7848600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2"/>
              </a:buClr>
              <a:buFont typeface="Calibri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7848600" cy="3394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2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Shape 17"/>
          <p:cNvSpPr/>
          <p:nvPr/>
        </p:nvSpPr>
        <p:spPr>
          <a:xfrm>
            <a:off x="8895749" y="-549"/>
            <a:ext cx="762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jpg"/><Relationship Id="rId5" Type="http://schemas.openxmlformats.org/officeDocument/2006/relationships/image" Target="../media/image31.jp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4" Type="http://schemas.openxmlformats.org/officeDocument/2006/relationships/image" Target="../media/image34.jpg"/><Relationship Id="rId5" Type="http://schemas.openxmlformats.org/officeDocument/2006/relationships/image" Target="../media/image35.jpg"/><Relationship Id="rId6" Type="http://schemas.openxmlformats.org/officeDocument/2006/relationships/image" Target="../media/image36.jpg"/><Relationship Id="rId7" Type="http://schemas.openxmlformats.org/officeDocument/2006/relationships/image" Target="../media/image37.jpg"/><Relationship Id="rId8" Type="http://schemas.openxmlformats.org/officeDocument/2006/relationships/image" Target="../media/image38.jp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image" Target="../media/image13.png"/><Relationship Id="rId8" Type="http://schemas.openxmlformats.org/officeDocument/2006/relationships/image" Target="../media/image14.png"/><Relationship Id="rId9" Type="http://schemas.openxmlformats.org/officeDocument/2006/relationships/image" Target="../media/image15.png"/><Relationship Id="rId10" Type="http://schemas.openxmlformats.org/officeDocument/2006/relationships/image" Target="../media/image16.pn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image" Target="../media/image25.pn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4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 txBox="1">
            <a:spLocks noGrp="1"/>
          </p:cNvSpPr>
          <p:nvPr>
            <p:ph type="body" idx="3"/>
          </p:nvPr>
        </p:nvSpPr>
        <p:spPr>
          <a:xfrm>
            <a:off x="435429" y="3371850"/>
            <a:ext cx="7086600" cy="1771800"/>
          </a:xfrm>
          <a:prstGeom prst="rect">
            <a:avLst/>
          </a:prstGeom>
          <a:solidFill>
            <a:srgbClr val="9900F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5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Library News</a:t>
            </a:r>
          </a:p>
        </p:txBody>
      </p:sp>
      <p:pic>
        <p:nvPicPr>
          <p:cNvPr id="202" name="Shape 202" descr="Screen Shot 2016-02-22 at 9.37.41 am.png"/>
          <p:cNvPicPr preferRelativeResize="0">
            <a:picLocks noGrp="1"/>
          </p:cNvPicPr>
          <p:nvPr>
            <p:ph type="pic" idx="5"/>
          </p:nvPr>
        </p:nvPicPr>
        <p:blipFill rotWithShape="1">
          <a:blip r:embed="rId3">
            <a:alphaModFix/>
          </a:blip>
          <a:srcRect l="1690" r="1700"/>
          <a:stretch/>
        </p:blipFill>
        <p:spPr>
          <a:xfrm>
            <a:off x="474878" y="1600200"/>
            <a:ext cx="1657200" cy="1657200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03" name="Shape 203" descr="Screen Shot 2016-02-22 at 9.53.21 am.png"/>
          <p:cNvPicPr preferRelativeResize="0">
            <a:picLocks noGrp="1"/>
          </p:cNvPicPr>
          <p:nvPr>
            <p:ph type="pic" idx="4"/>
          </p:nvPr>
        </p:nvPicPr>
        <p:blipFill rotWithShape="1">
          <a:blip r:embed="rId4">
            <a:alphaModFix/>
          </a:blip>
          <a:srcRect t="-13921" b="-13920"/>
          <a:stretch/>
        </p:blipFill>
        <p:spPr>
          <a:xfrm>
            <a:off x="2241416" y="1586150"/>
            <a:ext cx="1657200" cy="1657200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04" name="Shape 204" descr="Screen Shot 2017-07-17 at 4.09.59 pm.png"/>
          <p:cNvPicPr preferRelativeResize="0"/>
          <p:nvPr/>
        </p:nvPicPr>
        <p:blipFill rotWithShape="1">
          <a:blip r:embed="rId5">
            <a:alphaModFix/>
          </a:blip>
          <a:srcRect t="3262" b="3262"/>
          <a:stretch/>
        </p:blipFill>
        <p:spPr>
          <a:xfrm>
            <a:off x="4007975" y="1600187"/>
            <a:ext cx="1736269" cy="1629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Shape 20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864825" y="1614250"/>
            <a:ext cx="1657200" cy="1629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" name="Shape 286" descr="Screen Shot 2015-03-16 at 11.28.50 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14500" y="441100"/>
            <a:ext cx="2292700" cy="1463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" name="Shape 28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2042675"/>
            <a:ext cx="3931232" cy="2948423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88" name="Shape 28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91956" y="378825"/>
            <a:ext cx="3931232" cy="2948424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89" name="Shape 289" descr="Screen Shot 2015-03-16 at 11.28.50 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21275" y="3439125"/>
            <a:ext cx="2292700" cy="1463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Shape 294"/>
          <p:cNvSpPr txBox="1">
            <a:spLocks noGrp="1"/>
          </p:cNvSpPr>
          <p:nvPr>
            <p:ph type="body" idx="1"/>
          </p:nvPr>
        </p:nvSpPr>
        <p:spPr>
          <a:xfrm>
            <a:off x="228600" y="4100512"/>
            <a:ext cx="8673000" cy="92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-US" sz="4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Library Awards</a:t>
            </a:r>
          </a:p>
        </p:txBody>
      </p:sp>
      <p:pic>
        <p:nvPicPr>
          <p:cNvPr id="295" name="Shape 295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1681" r="1690"/>
          <a:stretch/>
        </p:blipFill>
        <p:spPr>
          <a:xfrm>
            <a:off x="228600" y="114300"/>
            <a:ext cx="6858000" cy="39297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1" name="Shape 30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2590800" cy="194308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" name="Shape 30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13075" y="152375"/>
            <a:ext cx="2590800" cy="1943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" name="Shape 30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73750" y="152387"/>
            <a:ext cx="2590800" cy="1943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4" name="Shape 30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12550" y="2190200"/>
            <a:ext cx="2530649" cy="1943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" name="Shape 30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943137" y="2190200"/>
            <a:ext cx="2590799" cy="1943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" name="Shape 30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673737" y="2190200"/>
            <a:ext cx="2590816" cy="1943100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Shape 307"/>
          <p:cNvSpPr txBox="1">
            <a:spLocks noGrp="1"/>
          </p:cNvSpPr>
          <p:nvPr>
            <p:ph type="body" idx="4294967295"/>
          </p:nvPr>
        </p:nvSpPr>
        <p:spPr>
          <a:xfrm>
            <a:off x="0" y="4376250"/>
            <a:ext cx="9144000" cy="767100"/>
          </a:xfrm>
          <a:prstGeom prst="rect">
            <a:avLst/>
          </a:prstGeom>
          <a:solidFill>
            <a:srgbClr val="9900F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5400">
                <a:solidFill>
                  <a:srgbClr val="000000"/>
                </a:solidFill>
              </a:rPr>
              <a:t>     </a:t>
            </a:r>
            <a:r>
              <a:rPr lang="en-US" sz="3600">
                <a:solidFill>
                  <a:srgbClr val="000000"/>
                </a:solidFill>
              </a:rPr>
              <a:t>Library Monitors in action at first break.</a:t>
            </a:r>
          </a:p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endParaRPr sz="600">
              <a:solidFill>
                <a:srgbClr val="000000"/>
              </a:solidFill>
            </a:endParaRPr>
          </a:p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endParaRPr sz="6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" name="Shape 2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009650"/>
            <a:ext cx="5562600" cy="29856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12" name="Shape 2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4400550" cy="8001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13" name="Shape 2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73275" y="152400"/>
            <a:ext cx="2914650" cy="39243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14" name="Shape 2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965900" y="4076700"/>
            <a:ext cx="5422025" cy="85725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15" name="Shape 215"/>
          <p:cNvSpPr/>
          <p:nvPr/>
        </p:nvSpPr>
        <p:spPr>
          <a:xfrm>
            <a:off x="216762" y="3015195"/>
            <a:ext cx="2246616" cy="2000213"/>
          </a:xfrm>
          <a:prstGeom prst="irregularSeal1">
            <a:avLst/>
          </a:prstGeom>
          <a:solidFill>
            <a:srgbClr val="6D9EEB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16" name="Shape 216"/>
          <p:cNvSpPr txBox="1"/>
          <p:nvPr/>
        </p:nvSpPr>
        <p:spPr>
          <a:xfrm>
            <a:off x="601012" y="3547287"/>
            <a:ext cx="1478100" cy="936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US" b="1"/>
              <a:t>Thursday 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-US" b="1"/>
              <a:t>14 September</a:t>
            </a:r>
          </a:p>
          <a:p>
            <a:pPr lvl="0" algn="ctr">
              <a:spcBef>
                <a:spcPts val="0"/>
              </a:spcBef>
              <a:buNone/>
            </a:pPr>
            <a:r>
              <a:rPr lang="en-US" b="1"/>
              <a:t>Week 10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Shape 222" descr="Screen Shot 2017-08-27 at 8.06.21 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325" y="122875"/>
            <a:ext cx="2473124" cy="4879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Shape 223" descr="Screen Shot 2017-08-27 at 8.06.46 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07450" y="122875"/>
            <a:ext cx="3142174" cy="4879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Shape 224" descr="Screen Shot 2017-08-27 at 8.06.56 pm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49625" y="122875"/>
            <a:ext cx="2919099" cy="1493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Shape 225" descr="Screen Shot 2017-08-27 at 8.09.27 pm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681261" y="1616100"/>
            <a:ext cx="2855825" cy="1051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Shape 226" descr="Screen Shot 2017-08-27 at 8.09.11 pm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681249" y="2667950"/>
            <a:ext cx="2855824" cy="99369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Shape 227" descr="Screen Shot 2017-08-27 at 8.11.25 pm.png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711700" y="3661650"/>
            <a:ext cx="907700" cy="134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Shape 228" descr="Screen Shot 2017-08-27 at 8.11.17 pm.png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686362" y="3656537"/>
            <a:ext cx="907699" cy="1341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Shape 229" descr="Screen Shot 2017-08-27 at 8.13.17 pm.png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7629375" y="3677900"/>
            <a:ext cx="907699" cy="12983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Shape 234"/>
          <p:cNvSpPr txBox="1">
            <a:spLocks noGrp="1"/>
          </p:cNvSpPr>
          <p:nvPr>
            <p:ph type="body" idx="1"/>
          </p:nvPr>
        </p:nvSpPr>
        <p:spPr>
          <a:xfrm>
            <a:off x="59400" y="3424025"/>
            <a:ext cx="8971500" cy="16674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91425" rIns="9125" bIns="91425" anchor="t" anchorCtr="0">
            <a:noAutofit/>
          </a:bodyPr>
          <a:lstStyle/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000000"/>
                </a:solidFill>
              </a:rPr>
              <a:t>End of Term Goals:</a:t>
            </a:r>
          </a:p>
          <a:p>
            <a:pPr marL="457200" marR="0" lvl="0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Char char="●"/>
            </a:pPr>
            <a:r>
              <a:rPr lang="en-US" sz="3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Complete </a:t>
            </a:r>
            <a:r>
              <a:rPr lang="en-US" sz="3000">
                <a:solidFill>
                  <a:srgbClr val="000000"/>
                </a:solidFill>
              </a:rPr>
              <a:t>30 000</a:t>
            </a:r>
            <a:r>
              <a:rPr lang="en-US" sz="3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quizzes </a:t>
            </a:r>
          </a:p>
          <a:p>
            <a:pPr marL="457200" marR="0" lvl="0" indent="-419100" algn="l" rtl="0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100000"/>
              <a:buChar char="●"/>
            </a:pPr>
            <a:r>
              <a:rPr lang="en-US" sz="3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Read </a:t>
            </a:r>
            <a:r>
              <a:rPr lang="en-US" sz="3000">
                <a:solidFill>
                  <a:srgbClr val="000000"/>
                </a:solidFill>
              </a:rPr>
              <a:t>85</a:t>
            </a:r>
            <a:r>
              <a:rPr lang="en-US" sz="3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,000,000 words </a:t>
            </a:r>
          </a:p>
          <a:p>
            <a:pPr marL="1200150" marR="0" lvl="1" indent="-4635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None/>
            </a:pPr>
            <a:endParaRPr sz="2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5" name="Shape 235" descr="Screen Shot 2016-02-22 at 10.17.57 am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9400" y="0"/>
            <a:ext cx="3417000" cy="61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Shape 2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73180" y="2997620"/>
            <a:ext cx="3416938" cy="1938399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37" name="Shape 23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4187" y="774937"/>
            <a:ext cx="8861921" cy="2060649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" name="Shape 2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775" y="275900"/>
            <a:ext cx="5410200" cy="1809750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Shape 244"/>
          <p:cNvSpPr txBox="1"/>
          <p:nvPr/>
        </p:nvSpPr>
        <p:spPr>
          <a:xfrm>
            <a:off x="-134450" y="2057500"/>
            <a:ext cx="6255000" cy="2994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US" sz="3600"/>
              <a:t>2017 LitPro Goals</a:t>
            </a:r>
          </a:p>
          <a:p>
            <a:pPr lvl="0" algn="ctr">
              <a:spcBef>
                <a:spcPts val="0"/>
              </a:spcBef>
              <a:buNone/>
            </a:pPr>
            <a:r>
              <a:rPr lang="en-US" sz="3600"/>
              <a:t>Term 1 - 25</a:t>
            </a:r>
          </a:p>
          <a:p>
            <a:pPr lvl="0" algn="ctr">
              <a:spcBef>
                <a:spcPts val="0"/>
              </a:spcBef>
              <a:buNone/>
            </a:pPr>
            <a:r>
              <a:rPr lang="en-US" sz="3600"/>
              <a:t>Term 2 - 50</a:t>
            </a:r>
          </a:p>
          <a:p>
            <a:pPr lvl="0" algn="ctr">
              <a:spcBef>
                <a:spcPts val="0"/>
              </a:spcBef>
              <a:buNone/>
            </a:pPr>
            <a:r>
              <a:rPr lang="en-US" sz="3600"/>
              <a:t>Term 3 - 75</a:t>
            </a:r>
          </a:p>
          <a:p>
            <a:pPr lvl="0" algn="ctr">
              <a:spcBef>
                <a:spcPts val="0"/>
              </a:spcBef>
              <a:buNone/>
            </a:pPr>
            <a:r>
              <a:rPr lang="en-US" sz="3600"/>
              <a:t>Term 4 - 100</a:t>
            </a:r>
          </a:p>
        </p:txBody>
      </p:sp>
      <p:sp>
        <p:nvSpPr>
          <p:cNvPr id="245" name="Shape 245"/>
          <p:cNvSpPr txBox="1"/>
          <p:nvPr/>
        </p:nvSpPr>
        <p:spPr>
          <a:xfrm>
            <a:off x="6079575" y="275900"/>
            <a:ext cx="2335200" cy="4641000"/>
          </a:xfrm>
          <a:prstGeom prst="rect">
            <a:avLst/>
          </a:prstGeom>
          <a:solidFill>
            <a:schemeClr val="accent5"/>
          </a:solidFill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US" sz="2400"/>
              <a:t>In the past week we read…</a:t>
            </a:r>
          </a:p>
          <a:p>
            <a:pPr lvl="0" algn="ctr" rtl="0">
              <a:spcBef>
                <a:spcPts val="0"/>
              </a:spcBef>
              <a:buNone/>
            </a:pPr>
            <a:endParaRPr sz="2400"/>
          </a:p>
          <a:p>
            <a:pPr lvl="0" algn="ctr" rtl="0">
              <a:spcBef>
                <a:spcPts val="0"/>
              </a:spcBef>
              <a:buNone/>
            </a:pPr>
            <a:r>
              <a:rPr lang="en-US" sz="2400"/>
              <a:t> 3,541,437 words </a:t>
            </a:r>
          </a:p>
          <a:p>
            <a:pPr lvl="0" algn="ctr" rtl="0">
              <a:spcBef>
                <a:spcPts val="0"/>
              </a:spcBef>
              <a:buNone/>
            </a:pPr>
            <a:endParaRPr sz="2400"/>
          </a:p>
          <a:p>
            <a:pPr lvl="0" algn="ctr" rtl="0">
              <a:spcBef>
                <a:spcPts val="0"/>
              </a:spcBef>
              <a:buNone/>
            </a:pPr>
            <a:r>
              <a:rPr lang="en-US" sz="2400"/>
              <a:t>and </a:t>
            </a:r>
          </a:p>
          <a:p>
            <a:pPr lvl="0" algn="ctr" rtl="0">
              <a:spcBef>
                <a:spcPts val="0"/>
              </a:spcBef>
              <a:buNone/>
            </a:pPr>
            <a:endParaRPr sz="2400"/>
          </a:p>
          <a:p>
            <a:pPr lvl="0" algn="ctr" rtl="0">
              <a:spcBef>
                <a:spcPts val="0"/>
              </a:spcBef>
              <a:buNone/>
            </a:pPr>
            <a:r>
              <a:rPr lang="en-US" sz="2400"/>
              <a:t> completed </a:t>
            </a:r>
          </a:p>
          <a:p>
            <a:pPr lvl="0" algn="ctr">
              <a:spcBef>
                <a:spcPts val="0"/>
              </a:spcBef>
              <a:buNone/>
            </a:pPr>
            <a:r>
              <a:rPr lang="en-US" sz="2400"/>
              <a:t>590 quizzes!</a:t>
            </a:r>
          </a:p>
        </p:txBody>
      </p:sp>
      <p:sp>
        <p:nvSpPr>
          <p:cNvPr id="246" name="Shape 246"/>
          <p:cNvSpPr/>
          <p:nvPr/>
        </p:nvSpPr>
        <p:spPr>
          <a:xfrm>
            <a:off x="364575" y="3084125"/>
            <a:ext cx="512400" cy="532200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7" name="Shape 247"/>
          <p:cNvSpPr/>
          <p:nvPr/>
        </p:nvSpPr>
        <p:spPr>
          <a:xfrm>
            <a:off x="763325" y="3561700"/>
            <a:ext cx="512400" cy="532200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8" name="Shape 248"/>
          <p:cNvSpPr/>
          <p:nvPr/>
        </p:nvSpPr>
        <p:spPr>
          <a:xfrm>
            <a:off x="5280825" y="2433125"/>
            <a:ext cx="512400" cy="532200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00FF00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9" name="Shape 249"/>
          <p:cNvSpPr/>
          <p:nvPr/>
        </p:nvSpPr>
        <p:spPr>
          <a:xfrm>
            <a:off x="4768425" y="2886400"/>
            <a:ext cx="512400" cy="532200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5" name="Shape 255"/>
          <p:cNvPicPr preferRelativeResize="0"/>
          <p:nvPr/>
        </p:nvPicPr>
        <p:blipFill rotWithShape="1">
          <a:blip r:embed="rId3">
            <a:alphaModFix/>
          </a:blip>
          <a:srcRect l="2066"/>
          <a:stretch/>
        </p:blipFill>
        <p:spPr>
          <a:xfrm>
            <a:off x="4039925" y="148875"/>
            <a:ext cx="3612074" cy="4998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Shape 25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2100" y="72675"/>
            <a:ext cx="2701764" cy="4838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" name="Shape 2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5200550" cy="4784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Shape 263"/>
          <p:cNvPicPr preferRelativeResize="0"/>
          <p:nvPr/>
        </p:nvPicPr>
        <p:blipFill rotWithShape="1">
          <a:blip r:embed="rId4">
            <a:alphaModFix/>
          </a:blip>
          <a:srcRect r="50811"/>
          <a:stretch/>
        </p:blipFill>
        <p:spPr>
          <a:xfrm>
            <a:off x="5469049" y="195399"/>
            <a:ext cx="3068025" cy="163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Shape 264"/>
          <p:cNvPicPr preferRelativeResize="0"/>
          <p:nvPr/>
        </p:nvPicPr>
        <p:blipFill rotWithShape="1">
          <a:blip r:embed="rId4">
            <a:alphaModFix/>
          </a:blip>
          <a:srcRect l="50811"/>
          <a:stretch/>
        </p:blipFill>
        <p:spPr>
          <a:xfrm>
            <a:off x="5469049" y="3407362"/>
            <a:ext cx="3068025" cy="1487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Shape 26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427818" y="1874624"/>
            <a:ext cx="1150494" cy="1487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" name="Shape 271"/>
          <p:cNvPicPr preferRelativeResize="0"/>
          <p:nvPr/>
        </p:nvPicPr>
        <p:blipFill rotWithShape="1">
          <a:blip r:embed="rId3">
            <a:alphaModFix/>
          </a:blip>
          <a:srcRect b="2381"/>
          <a:stretch/>
        </p:blipFill>
        <p:spPr>
          <a:xfrm>
            <a:off x="2474025" y="107750"/>
            <a:ext cx="4304474" cy="2335899"/>
          </a:xfrm>
          <a:prstGeom prst="rect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72" name="Shape 272"/>
          <p:cNvPicPr preferRelativeResize="0"/>
          <p:nvPr/>
        </p:nvPicPr>
        <p:blipFill rotWithShape="1">
          <a:blip r:embed="rId4">
            <a:alphaModFix/>
          </a:blip>
          <a:srcRect b="1931"/>
          <a:stretch/>
        </p:blipFill>
        <p:spPr>
          <a:xfrm>
            <a:off x="1451025" y="2589050"/>
            <a:ext cx="6350474" cy="2505175"/>
          </a:xfrm>
          <a:prstGeom prst="rect">
            <a:avLst/>
          </a:prstGeom>
          <a:noFill/>
          <a:ln w="76200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" name="Shape 278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6255" r="6255"/>
          <a:stretch/>
        </p:blipFill>
        <p:spPr>
          <a:xfrm>
            <a:off x="228600" y="114300"/>
            <a:ext cx="6858000" cy="39297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sp>
        <p:nvSpPr>
          <p:cNvPr id="279" name="Shape 279"/>
          <p:cNvSpPr txBox="1">
            <a:spLocks noGrp="1"/>
          </p:cNvSpPr>
          <p:nvPr>
            <p:ph type="body" idx="1"/>
          </p:nvPr>
        </p:nvSpPr>
        <p:spPr>
          <a:xfrm>
            <a:off x="228600" y="4100512"/>
            <a:ext cx="8673000" cy="92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4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Guess who got caught reading?</a:t>
            </a:r>
          </a:p>
        </p:txBody>
      </p:sp>
      <p:pic>
        <p:nvPicPr>
          <p:cNvPr id="280" name="Shape 280" descr="Screen Shot 2015-03-16 at 11.28.50 am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8600" y="114300"/>
            <a:ext cx="6862800" cy="394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Contemporary Photo Album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</Words>
  <Application>Microsoft Macintosh PowerPoint</Application>
  <PresentationFormat>On-screen Show (16:9)</PresentationFormat>
  <Paragraphs>33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Contemporary Photo Album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15.0037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Microsoft Office User</cp:lastModifiedBy>
  <cp:revision>1</cp:revision>
  <dcterms:modified xsi:type="dcterms:W3CDTF">2017-09-04T02:54:37Z</dcterms:modified>
</cp:coreProperties>
</file>